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9" r:id="rId4"/>
    <p:sldId id="270" r:id="rId5"/>
    <p:sldId id="260" r:id="rId6"/>
    <p:sldId id="271" r:id="rId7"/>
    <p:sldId id="263" r:id="rId8"/>
    <p:sldId id="264" r:id="rId9"/>
    <p:sldId id="273" r:id="rId10"/>
    <p:sldId id="27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2" autoAdjust="0"/>
    <p:restoredTop sz="91373" autoAdjust="0"/>
  </p:normalViewPr>
  <p:slideViewPr>
    <p:cSldViewPr snapToGrid="0" snapToObjects="1">
      <p:cViewPr>
        <p:scale>
          <a:sx n="100" d="100"/>
          <a:sy n="100" d="100"/>
        </p:scale>
        <p:origin x="8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6F288-C93B-4049-85C7-E149B8D3516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47FD9-8379-5E4E-B610-AFD340B0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7FD9-8379-5E4E-B610-AFD340B0E1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5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11/7/17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11/7/17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221582"/>
            <a:ext cx="7406640" cy="147218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Assistive Holder for Disabilities 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310581"/>
            <a:ext cx="7406640" cy="3662516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800" dirty="0" smtClean="0">
                <a:latin typeface="Times New Roman"/>
                <a:cs typeface="Times New Roman"/>
              </a:rPr>
              <a:t>Team D4</a:t>
            </a:r>
          </a:p>
          <a:p>
            <a:pPr algn="ctr"/>
            <a:r>
              <a:rPr lang="en-US" sz="3800" dirty="0" smtClean="0">
                <a:latin typeface="Times New Roman"/>
                <a:cs typeface="Times New Roman"/>
              </a:rPr>
              <a:t>Mohammad Alajmi</a:t>
            </a:r>
          </a:p>
          <a:p>
            <a:pPr algn="ctr"/>
            <a:r>
              <a:rPr lang="en-US" sz="3800" dirty="0" smtClean="0">
                <a:latin typeface="Times New Roman"/>
                <a:cs typeface="Times New Roman"/>
              </a:rPr>
              <a:t>Saud </a:t>
            </a:r>
            <a:r>
              <a:rPr lang="en-US" sz="3800" dirty="0" err="1" smtClean="0">
                <a:latin typeface="Times New Roman"/>
                <a:cs typeface="Times New Roman"/>
              </a:rPr>
              <a:t>Almutairi</a:t>
            </a:r>
            <a:endParaRPr lang="en-US" sz="3800" dirty="0" smtClean="0">
              <a:latin typeface="Times New Roman"/>
              <a:cs typeface="Times New Roman"/>
            </a:endParaRPr>
          </a:p>
          <a:p>
            <a:pPr algn="ctr"/>
            <a:r>
              <a:rPr lang="en-US" sz="3800" dirty="0" err="1" smtClean="0">
                <a:latin typeface="Times New Roman"/>
                <a:cs typeface="Times New Roman"/>
              </a:rPr>
              <a:t>Hamad</a:t>
            </a:r>
            <a:r>
              <a:rPr lang="en-US" sz="3800" dirty="0" smtClean="0">
                <a:latin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cs typeface="Times New Roman"/>
              </a:rPr>
              <a:t>Aldhafeeri</a:t>
            </a:r>
            <a:r>
              <a:rPr lang="en-US" sz="38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800" dirty="0" smtClean="0">
                <a:latin typeface="Times New Roman"/>
                <a:cs typeface="Times New Roman"/>
              </a:rPr>
              <a:t>Mahdi Alajmi </a:t>
            </a:r>
            <a:endParaRPr lang="en-US" sz="3800" dirty="0">
              <a:latin typeface="Times New Roman"/>
              <a:cs typeface="Times New Roman"/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6" y="0"/>
            <a:ext cx="3620709" cy="1197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0902" y="6488668"/>
            <a:ext cx="143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Nov 7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,2017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6867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1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5290" y="648804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Hozhoni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Assistive Holder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89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*References </a:t>
            </a:r>
            <a:endParaRPr lang="en-US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>
                <a:latin typeface="Times New Roman" charset="0"/>
                <a:ea typeface="Times New Roman" charset="0"/>
                <a:cs typeface="Times New Roman" charset="0"/>
              </a:rPr>
              <a:t>[1]"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Everbilt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Zinc-Plated Compression Spring (6-Pack)-16087 - The Home Depot", The Home Depot, 2017. [Online]. Available: https://</a:t>
            </a:r>
            <a:r>
              <a:rPr lang="en-US" sz="1100" dirty="0" err="1" smtClean="0">
                <a:latin typeface="Times New Roman" charset="0"/>
                <a:ea typeface="Times New Roman" charset="0"/>
                <a:cs typeface="Times New Roman" charset="0"/>
              </a:rPr>
              <a:t>www.homedepot.com</a:t>
            </a:r>
            <a:r>
              <a:rPr lang="en-US" sz="1100" dirty="0" smtClean="0">
                <a:latin typeface="Times New Roman" charset="0"/>
                <a:ea typeface="Times New Roman" charset="0"/>
                <a:cs typeface="Times New Roman" charset="0"/>
              </a:rPr>
              <a:t>/p/Everbilt-Zinc-Plated-Compression-Spring-6-Pack-16087/202045468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. [Accessed: 05- Nov- 2017</a:t>
            </a:r>
            <a:r>
              <a:rPr lang="en-US" sz="1100" dirty="0" smtClean="0">
                <a:latin typeface="Times New Roman" charset="0"/>
                <a:ea typeface="Times New Roman" charset="0"/>
                <a:cs typeface="Times New Roman" charset="0"/>
              </a:rPr>
              <a:t>].</a:t>
            </a:r>
          </a:p>
          <a:p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[2]2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. Kinsman Economy Reacher, "Kinsman Economy Reacher - Our trigger operated 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reachers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 are a great option for anyone needing a little extra assistance or those with difficulty bending down. A magnet is embedded added convenience. Choose from our 27'' Reacher or the 32''. 35041, 35043", 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westcoastmedicalsupply.com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, 2017. [Online]. Available: http://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www.westcoastmedicalsupply.com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/Kinsman_Economy_Reacher_35041_35043_p/3504.htm. [Accessed: 05- Nov- 2017</a:t>
            </a:r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].</a:t>
            </a:r>
          </a:p>
          <a:p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[3]"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Everbilt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 1/2 in. W x 1/2 in. H x 96 in. L Aluminum C-Channel with 1/16 in. Thick-802657 - The Home Depot", The Home Depot, 2017. [Online]. Available: https://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www.homedepot.com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/p/Everbilt-1-2-in-W-x-1-2-in-H-x-96-in-L-Aluminum-C-Channel-with-1-16-in-Thick-802657/204273938. [Accessed: 05- Nov- 2017</a:t>
            </a:r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].</a:t>
            </a:r>
          </a:p>
          <a:p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[4]"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Cite a Website - Cite This For Me", 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Amazon.com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, 2017. [Online]. Available: https://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www.amazon.com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/Reacher-Grabber-VIVE-Rotating-Extension/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dp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/B00O47NWE6/ref=sr_1_1_sspa?ie=UTF8&amp;qid=1509856120&amp;sr=8-1-spons&amp;keywords=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grabber&amp;psc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=1. [Accessed: 05- Nov- 2017</a:t>
            </a:r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].</a:t>
            </a:r>
          </a:p>
          <a:p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[5]"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Everbilt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 3/4 in. x 36 in. Aluminum Flat Bar with 1/8 in. Thick-801947 - The Home Depot", The Home Depot, 2017. [Online]. Available: https://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www.homedepot.com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/p/Everbilt-3-4-in-x-36-in-Aluminum-Flat-Bar-with-1-8-in-Thick-801947/204273954. [Accessed: 05- Nov- 2017</a:t>
            </a:r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].</a:t>
            </a:r>
          </a:p>
          <a:p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[6]"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Cite a Website - Cite This For Me", 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Amazon.com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, 2017. [Online]. Available: https://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www.amazon.com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/Screws-Aerospace-Aluminum-Hexagonal-Quadcopter/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dp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/B0723BNRMB/ref=sr_1_20?s=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hi&amp;ie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=UTF8&amp;qid=1509853012&amp;sr=1-20&amp;keywords=screws%2Baluminum&amp;th=1. [Accessed: 05- Nov- 2017</a:t>
            </a:r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].</a:t>
            </a:r>
          </a:p>
          <a:p>
            <a:r>
              <a:rPr lang="en-US" sz="1100" dirty="0" smtClean="0">
                <a:latin typeface="Times" charset="0"/>
                <a:ea typeface="Times" charset="0"/>
                <a:cs typeface="Times" charset="0"/>
              </a:rPr>
              <a:t>[7]"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Cite a Website - Cite This For Me", 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Amazon.com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, 2017. [Online]. Available: https://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www.amazon.com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/Braided-Elastic-Wide-144-Yards-White/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dp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/B001S5AN12/ref=sr_1_48?ie=UTF8&amp;qid=1509853560&amp;sr=8-48&amp;keywords=</a:t>
            </a:r>
            <a:r>
              <a:rPr lang="en-US" sz="1100" dirty="0" err="1">
                <a:latin typeface="Times" charset="0"/>
                <a:ea typeface="Times" charset="0"/>
                <a:cs typeface="Times" charset="0"/>
              </a:rPr>
              <a:t>rubber+thread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. [Accessed: 05- Nov- 2017].</a:t>
            </a:r>
            <a:endParaRPr lang="en-US" sz="1100" dirty="0" smtClean="0">
              <a:latin typeface="Times" charset="0"/>
              <a:ea typeface="Times" charset="0"/>
              <a:cs typeface="Times" charset="0"/>
            </a:endParaRPr>
          </a:p>
          <a:p>
            <a:endParaRPr lang="en-US" sz="1200" dirty="0" smtClean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5939" y="65003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7181" y="648866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Nov 7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,2017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5608" y="6464300"/>
            <a:ext cx="257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Hozhoni</a:t>
            </a:r>
            <a:r>
              <a:rPr lang="en-US" dirty="0">
                <a:latin typeface="Times New Roman"/>
                <a:cs typeface="Times New Roman"/>
              </a:rPr>
              <a:t> Assistive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	   </a:t>
            </a:r>
            <a:r>
              <a:rPr lang="en-US" sz="4000" b="1" dirty="0" smtClean="0"/>
              <a:t>Thank You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		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Questions?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4581" y="6211669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Hozhoni</a:t>
            </a:r>
            <a:r>
              <a:rPr lang="en-US" dirty="0">
                <a:latin typeface="Times New Roman"/>
                <a:cs typeface="Times New Roman"/>
              </a:rPr>
              <a:t> Assistive Holder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23702" y="6277217"/>
            <a:ext cx="40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11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1160" y="635016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Nov 7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,2017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40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*Project Description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Main </a:t>
            </a:r>
            <a:r>
              <a:rPr lang="en-US" b="1" dirty="0" smtClean="0">
                <a:latin typeface="Times New Roman"/>
                <a:cs typeface="Times New Roman"/>
              </a:rPr>
              <a:t>Idea :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 Making a device that has many ways to use.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People with disabilities </a:t>
            </a:r>
            <a:r>
              <a:rPr lang="en-US" sz="2400" dirty="0" smtClean="0">
                <a:latin typeface="Times New Roman"/>
                <a:cs typeface="Times New Roman"/>
              </a:rPr>
              <a:t>could pick up objects by the assistive holder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The device can be used by one hand.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Sponsor </a:t>
            </a:r>
            <a:r>
              <a:rPr lang="en-US" sz="2400" b="1" dirty="0">
                <a:latin typeface="Times New Roman"/>
                <a:cs typeface="Times New Roman"/>
              </a:rPr>
              <a:t>:</a:t>
            </a:r>
          </a:p>
          <a:p>
            <a:pPr>
              <a:buFont typeface="Wingdings" charset="2"/>
              <a:buChar char="Ø"/>
            </a:pPr>
            <a:r>
              <a:rPr lang="en-US" sz="2400" dirty="0" err="1">
                <a:latin typeface="Times New Roman"/>
                <a:cs typeface="Times New Roman"/>
              </a:rPr>
              <a:t>Hozhoni</a:t>
            </a:r>
            <a:r>
              <a:rPr lang="en-US" sz="2400" dirty="0">
                <a:latin typeface="Times New Roman"/>
                <a:cs typeface="Times New Roman"/>
              </a:rPr>
              <a:t> Art</a:t>
            </a:r>
          </a:p>
          <a:p>
            <a:r>
              <a:rPr lang="en-US" sz="2400" b="1" dirty="0">
                <a:latin typeface="Times New Roman"/>
                <a:cs typeface="Times New Roman"/>
              </a:rPr>
              <a:t>Client :</a:t>
            </a:r>
          </a:p>
          <a:p>
            <a:pPr>
              <a:buFont typeface="Wingdings" charset="2"/>
              <a:buChar char="Ø"/>
            </a:pPr>
            <a:r>
              <a:rPr lang="en-US" sz="2400" dirty="0">
                <a:latin typeface="Times New Roman"/>
                <a:cs typeface="Times New Roman"/>
              </a:rPr>
              <a:t>Terri Engel</a:t>
            </a:r>
          </a:p>
          <a:p>
            <a:pPr>
              <a:buFont typeface="Wingdings" charset="2"/>
              <a:buChar char="Ø"/>
            </a:pPr>
            <a:endParaRPr lang="en-US" sz="24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Ø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Wingdings 2" charset="2"/>
              <a:buChar char=""/>
            </a:pPr>
            <a:endParaRPr lang="en-US" dirty="0" smtClean="0">
              <a:latin typeface="Times New Roman"/>
              <a:cs typeface="Times New Roman"/>
            </a:endParaRPr>
          </a:p>
          <a:p>
            <a:pPr marL="82296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 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82296" indent="0">
              <a:buNone/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9355" y="6276766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Nov </a:t>
            </a:r>
            <a:r>
              <a:rPr lang="en-US" dirty="0" smtClean="0">
                <a:latin typeface="Times New Roman"/>
                <a:cs typeface="Times New Roman"/>
              </a:rPr>
              <a:t>7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,2017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3606" y="62893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2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5608" y="6276766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Hozhoni</a:t>
            </a:r>
            <a:r>
              <a:rPr lang="en-US" dirty="0">
                <a:latin typeface="Times New Roman"/>
                <a:cs typeface="Times New Roman"/>
              </a:rPr>
              <a:t> Assistive Holder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52774" y="62975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Saud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43" y="3327400"/>
            <a:ext cx="4594160" cy="28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*Designs Description:1</a:t>
            </a:r>
            <a:endParaRPr lang="en-US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71" y="1168210"/>
            <a:ext cx="6827158" cy="284862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71" y="4376056"/>
            <a:ext cx="6827158" cy="16491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9543" y="4011777"/>
            <a:ext cx="128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Front View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9786" y="6015137"/>
            <a:ext cx="113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Side View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6521037"/>
            <a:ext cx="257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Hozhoni</a:t>
            </a:r>
            <a:r>
              <a:rPr lang="en-US" dirty="0">
                <a:latin typeface="Times New Roman"/>
                <a:cs typeface="Times New Roman"/>
              </a:rPr>
              <a:t> Assistive Holder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9750" y="6521037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Nov 7</a:t>
            </a:r>
            <a:r>
              <a:rPr lang="en-US" baseline="30000">
                <a:latin typeface="Times New Roman"/>
                <a:cs typeface="Times New Roman"/>
              </a:rPr>
              <a:t>th</a:t>
            </a:r>
            <a:r>
              <a:rPr lang="en-US">
                <a:latin typeface="Times New Roman"/>
                <a:cs typeface="Times New Roman"/>
              </a:rPr>
              <a:t>,2017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2700" y="65405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8600" y="65405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Mahdi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5400000">
            <a:off x="7410450" y="3028950"/>
            <a:ext cx="647700" cy="2286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75901" y="2455121"/>
            <a:ext cx="153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Grabber Teeth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6200000" flipH="1">
            <a:off x="6209136" y="2748385"/>
            <a:ext cx="688129" cy="1016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35700" y="2085788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Inter Shaft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5400000">
            <a:off x="4816876" y="1879941"/>
            <a:ext cx="595832" cy="39978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84648" y="155420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Outer Shaft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1955800" y="5499100"/>
            <a:ext cx="4318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59386" y="5840577"/>
            <a:ext cx="86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Trigger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1179285" y="4671785"/>
            <a:ext cx="495300" cy="24492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57850" y="4221276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Lock button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5" name="Elbow Connector 34"/>
          <p:cNvCxnSpPr/>
          <p:nvPr/>
        </p:nvCxnSpPr>
        <p:spPr>
          <a:xfrm rot="5400000">
            <a:off x="1888904" y="4667038"/>
            <a:ext cx="349692" cy="2159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1700" y="4585555"/>
            <a:ext cx="5054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38695" y="4405656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Extender button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0" name="Elbow Connector 39"/>
          <p:cNvCxnSpPr/>
          <p:nvPr/>
        </p:nvCxnSpPr>
        <p:spPr>
          <a:xfrm rot="5400000">
            <a:off x="5764219" y="4819077"/>
            <a:ext cx="294377" cy="16598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91507" y="443583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Flat bar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549400" y="5840577"/>
            <a:ext cx="36352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184648" y="5613400"/>
            <a:ext cx="0" cy="227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549400" y="5702300"/>
            <a:ext cx="0" cy="1382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52800" y="54991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50 cm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184648" y="5840577"/>
            <a:ext cx="25242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7734300" y="5613400"/>
            <a:ext cx="0" cy="227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94147" y="55245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30 cm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8" name="Elbow Connector 67"/>
          <p:cNvCxnSpPr/>
          <p:nvPr/>
        </p:nvCxnSpPr>
        <p:spPr>
          <a:xfrm rot="16200000" flipV="1">
            <a:off x="2305092" y="2295296"/>
            <a:ext cx="543112" cy="12409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387600" y="259252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Handle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*Designs 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Description:2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600200"/>
            <a:ext cx="7804150" cy="4165600"/>
          </a:xfrm>
        </p:spPr>
      </p:pic>
      <p:sp>
        <p:nvSpPr>
          <p:cNvPr id="6" name="TextBox 5"/>
          <p:cNvSpPr txBox="1"/>
          <p:nvPr/>
        </p:nvSpPr>
        <p:spPr>
          <a:xfrm>
            <a:off x="1270000" y="6488668"/>
            <a:ext cx="257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Hozhoni</a:t>
            </a:r>
            <a:r>
              <a:rPr lang="en-US" dirty="0">
                <a:latin typeface="Times New Roman"/>
                <a:cs typeface="Times New Roman"/>
              </a:rPr>
              <a:t> Assistive Holder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7181" y="648866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Nov 7</a:t>
            </a:r>
            <a:r>
              <a:rPr lang="en-US" baseline="30000">
                <a:latin typeface="Times New Roman"/>
                <a:cs typeface="Times New Roman"/>
              </a:rPr>
              <a:t>th</a:t>
            </a:r>
            <a:r>
              <a:rPr lang="en-US">
                <a:latin typeface="Times New Roman"/>
                <a:cs typeface="Times New Roman"/>
              </a:rPr>
              <a:t>,2017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0500" y="648866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Mahdi     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3653291" y="2455410"/>
            <a:ext cx="901700" cy="76608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37615" y="1817340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3 holes on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inter shaft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*</a:t>
            </a:r>
            <a:r>
              <a:rPr lang="en-US" sz="4000" b="1" dirty="0" smtClean="0">
                <a:latin typeface="Times New Roman"/>
                <a:cs typeface="Times New Roman"/>
              </a:rPr>
              <a:t>Design Requirements  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683130"/>
              </p:ext>
            </p:extLst>
          </p:nvPr>
        </p:nvGraphicFramePr>
        <p:xfrm>
          <a:off x="1015993" y="1165369"/>
          <a:ext cx="4483106" cy="521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553"/>
                <a:gridCol w="2241553"/>
              </a:tblGrid>
              <a:tr h="70262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Customer Requirements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4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Safety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Edges round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to 3 mm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871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Size change </a:t>
                      </a:r>
                    </a:p>
                    <a:p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The Length</a:t>
                      </a:r>
                      <a:r>
                        <a:rPr lang="en-US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can be change from 50 cm to 80 cm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702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Light weight</a:t>
                      </a:r>
                    </a:p>
                    <a:p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The device</a:t>
                      </a:r>
                      <a:r>
                        <a:rPr lang="en-US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less than 1 Kg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871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Angle change </a:t>
                      </a:r>
                    </a:p>
                    <a:p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The</a:t>
                      </a:r>
                      <a:r>
                        <a:rPr lang="en-US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angel of grabber teeth can be 180 degrees  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702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Easy to set up </a:t>
                      </a:r>
                    </a:p>
                    <a:p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Max 10</a:t>
                      </a:r>
                      <a:r>
                        <a:rPr lang="en-US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parts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609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6.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Easy to 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Can be used with 1 hand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41355" y="63292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5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8839" y="6329205"/>
            <a:ext cx="845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Hamad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3161" y="6329205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Hozhoni</a:t>
            </a:r>
            <a:r>
              <a:rPr lang="en-US" dirty="0">
                <a:latin typeface="Times New Roman"/>
                <a:cs typeface="Times New Roman"/>
              </a:rPr>
              <a:t> Assistive Holder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8646" y="6329205"/>
            <a:ext cx="138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Nov 7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,2017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1801778"/>
            <a:ext cx="3425342" cy="31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*Bill of Materials</a:t>
            </a:r>
            <a:endParaRPr lang="en-US" sz="4000" b="1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79851"/>
              </p:ext>
            </p:extLst>
          </p:nvPr>
        </p:nvGraphicFramePr>
        <p:xfrm>
          <a:off x="1377188" y="1284784"/>
          <a:ext cx="7556500" cy="5140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00"/>
                <a:gridCol w="2441576"/>
                <a:gridCol w="1165224"/>
                <a:gridCol w="2641600"/>
              </a:tblGrid>
              <a:tr h="10138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Zinc-Plated Compression  Spring</a:t>
                      </a:r>
                      <a:r>
                        <a:rPr kumimoji="0" lang="en-US" sz="14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(6-Pack) with 3 sizes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Price</a:t>
                      </a:r>
                      <a:r>
                        <a:rPr kumimoji="0" lang="en-US" sz="14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  $3.72 each </a:t>
                      </a:r>
                      <a:r>
                        <a:rPr kumimoji="0" lang="mr-IN" sz="14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</a:t>
                      </a:r>
                      <a:r>
                        <a:rPr kumimoji="0" lang="en-US" sz="14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Req. 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[1]</a:t>
                      </a:r>
                      <a:endParaRPr kumimoji="0" lang="en-US" sz="1400" b="0" i="0" kern="1200" dirty="0" smtClean="0">
                        <a:solidFill>
                          <a:schemeClr val="lt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Plastic</a:t>
                      </a:r>
                      <a:r>
                        <a:rPr kumimoji="0" lang="en-US" sz="14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handle with trigger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Price ( $8.39 each </a:t>
                      </a:r>
                      <a:r>
                        <a:rPr kumimoji="0" lang="mr-IN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</a:t>
                      </a:r>
                      <a:r>
                        <a:rPr kumimoji="0" lang="en-US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Req.1)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[2]</a:t>
                      </a:r>
                    </a:p>
                  </a:txBody>
                  <a:tcPr/>
                </a:tc>
              </a:tr>
              <a:tr h="17253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1/2 in. W x 1/2 in. H x 96 in. L Aluminum C-Channel with 1/16 in. Thick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Price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 $9.39 each- Req. 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[3]</a:t>
                      </a:r>
                      <a:endParaRPr kumimoji="0"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kern="1200" dirty="0" smtClean="0">
                        <a:solidFill>
                          <a:schemeClr val="dk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Reacher Grabber by VIVE - Rotating Grip - 32" Extra Long Handy Mobility Aid - Reaching Assist Tool for Trash Pick Up, Litter Picker, Garden </a:t>
                      </a:r>
                      <a:r>
                        <a:rPr kumimoji="0" lang="en-US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Nabber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Disabled, Arm Extension.</a:t>
                      </a:r>
                    </a:p>
                    <a:p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Price ( $14.99 each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mr-IN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Req.1</a:t>
                      </a:r>
                    </a:p>
                    <a:p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[4]</a:t>
                      </a: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1401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3/4 in. x 36 in. Aluminum Flat Bar with 1/8 in. Thick</a:t>
                      </a:r>
                    </a:p>
                    <a:p>
                      <a:endParaRPr lang="en-US" sz="14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r>
                        <a:rPr lang="en-US" sz="1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Price ( $4.28 each</a:t>
                      </a:r>
                      <a:r>
                        <a:rPr lang="en-US" sz="14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mr-IN" sz="14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</a:t>
                      </a:r>
                      <a:r>
                        <a:rPr lang="en-US" sz="14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Req.1)</a:t>
                      </a:r>
                      <a:r>
                        <a:rPr lang="en-US" sz="1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</a:p>
                    <a:p>
                      <a:r>
                        <a:rPr lang="en-US" sz="1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[5]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Pcs M3 8mm Screws 7075 Aerospace Aluminum Alloy Hexagonal M38 SHCS for FPV RC Quadcopter Drone (Blue)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Price ($ 6.99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each </a:t>
                      </a:r>
                      <a:r>
                        <a:rPr kumimoji="0" lang="mr-IN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Req.2)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[6]</a:t>
                      </a:r>
                      <a:endParaRPr kumimoji="0"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  <a:tr h="7438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Rubber Thread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Price ($ 10.99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mr-IN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</a:t>
                      </a: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Req.1)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[7]</a:t>
                      </a:r>
                      <a:endParaRPr kumimoji="0"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73" y="1206155"/>
            <a:ext cx="1282700" cy="1079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67" y="2204760"/>
            <a:ext cx="1294534" cy="17815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67" y="3986292"/>
            <a:ext cx="1282700" cy="17160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38" y="2343487"/>
            <a:ext cx="1143000" cy="1706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38" y="1305014"/>
            <a:ext cx="1143000" cy="1066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43" y="4113292"/>
            <a:ext cx="1131166" cy="15890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73" y="5564781"/>
            <a:ext cx="1282700" cy="8984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457971" y="6434872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Nov 7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,2017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81979" y="643487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Mohammad      6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2682" y="6434871"/>
            <a:ext cx="257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Hozhoni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Assistive </a:t>
            </a:r>
            <a:r>
              <a:rPr lang="en-US" dirty="0" smtClean="0">
                <a:latin typeface="Times New Roman"/>
                <a:cs typeface="Times New Roman"/>
              </a:rPr>
              <a:t>Holder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45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*Budget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Our budget is 2000$</a:t>
            </a:r>
          </a:p>
          <a:p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Estimate Cost : 76.9$ + Tax</a:t>
            </a:r>
          </a:p>
          <a:p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Remaining Budget: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2000</a:t>
            </a:r>
            <a:r>
              <a:rPr lang="mr-IN" sz="3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 76.9 = 1923.1$</a:t>
            </a:r>
          </a:p>
          <a:p>
            <a:endParaRPr lang="en-US" sz="3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This is 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an estimate 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budget because we 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might need 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to make some 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parts, do 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prototype and 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print the device on 3D printer. </a:t>
            </a:r>
            <a:endParaRPr lang="en-US" sz="3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01548" y="62882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7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5613" y="628823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Mohammad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2838" y="6289368"/>
            <a:ext cx="138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Nov 7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,2017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9418" y="6288237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Hozhoni</a:t>
            </a:r>
            <a:r>
              <a:rPr lang="en-US" dirty="0">
                <a:latin typeface="Times New Roman"/>
                <a:cs typeface="Times New Roman"/>
              </a:rPr>
              <a:t> Assistive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*Schedule for next </a:t>
            </a:r>
            <a:r>
              <a:rPr lang="en-US" sz="4000" b="1" dirty="0" smtClean="0">
                <a:latin typeface="Times New Roman"/>
                <a:cs typeface="Times New Roman"/>
              </a:rPr>
              <a:t>Semester 1 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4106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8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2386" y="64886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Mohammad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7677" y="6408742"/>
            <a:ext cx="138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Nov 7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,2017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4581" y="639853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Hozhoni</a:t>
            </a:r>
            <a:r>
              <a:rPr lang="en-US" dirty="0">
                <a:latin typeface="Times New Roman"/>
                <a:cs typeface="Times New Roman"/>
              </a:rPr>
              <a:t> Assistive Holder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206500"/>
            <a:ext cx="7950200" cy="5080000"/>
          </a:xfrm>
        </p:spPr>
      </p:pic>
    </p:spTree>
    <p:extLst>
      <p:ext uri="{BB962C8B-B14F-4D97-AF65-F5344CB8AC3E}">
        <p14:creationId xmlns:p14="http://schemas.microsoft.com/office/powerpoint/2010/main" val="41113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Times New Roman"/>
                <a:cs typeface="Times New Roman"/>
              </a:rPr>
              <a:t>*Schedule for next </a:t>
            </a:r>
            <a:r>
              <a:rPr lang="en-US" sz="4400" b="1" dirty="0" smtClean="0">
                <a:latin typeface="Times New Roman"/>
                <a:cs typeface="Times New Roman"/>
              </a:rPr>
              <a:t>Semester 2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917700"/>
            <a:ext cx="7663688" cy="3416300"/>
          </a:xfrm>
        </p:spPr>
      </p:pic>
      <p:sp>
        <p:nvSpPr>
          <p:cNvPr id="5" name="TextBox 4"/>
          <p:cNvSpPr txBox="1"/>
          <p:nvPr/>
        </p:nvSpPr>
        <p:spPr>
          <a:xfrm>
            <a:off x="7366000" y="640080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Mohammad      9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2500" y="6400800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Nov 7</a:t>
            </a:r>
            <a:r>
              <a:rPr lang="en-US" baseline="30000">
                <a:latin typeface="Times New Roman"/>
                <a:cs typeface="Times New Roman"/>
              </a:rPr>
              <a:t>th</a:t>
            </a:r>
            <a:r>
              <a:rPr lang="en-US">
                <a:latin typeface="Times New Roman"/>
                <a:cs typeface="Times New Roman"/>
              </a:rPr>
              <a:t>,2017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35608" y="6400799"/>
            <a:ext cx="257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Hozhoni</a:t>
            </a:r>
            <a:r>
              <a:rPr lang="en-US" dirty="0">
                <a:latin typeface="Times New Roman"/>
                <a:cs typeface="Times New Roman"/>
              </a:rPr>
              <a:t> Assistive 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1587</TotalTime>
  <Words>504</Words>
  <Application>Microsoft Macintosh PowerPoint</Application>
  <PresentationFormat>On-screen Show (4:3)</PresentationFormat>
  <Paragraphs>133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Gill Sans MT</vt:lpstr>
      <vt:lpstr>Times</vt:lpstr>
      <vt:lpstr>Times New Roman</vt:lpstr>
      <vt:lpstr>Verdana</vt:lpstr>
      <vt:lpstr>Wingdings</vt:lpstr>
      <vt:lpstr>Wingdings 2</vt:lpstr>
      <vt:lpstr>Solstice</vt:lpstr>
      <vt:lpstr>Assistive Holder for Disabilities </vt:lpstr>
      <vt:lpstr>*Project Description</vt:lpstr>
      <vt:lpstr>*Designs Description:1</vt:lpstr>
      <vt:lpstr>*Designs Description:2</vt:lpstr>
      <vt:lpstr>*Design Requirements  </vt:lpstr>
      <vt:lpstr>*Bill of Materials</vt:lpstr>
      <vt:lpstr>*Budget</vt:lpstr>
      <vt:lpstr>*Schedule for next Semester 1 </vt:lpstr>
      <vt:lpstr>*Schedule for next Semester 2 </vt:lpstr>
      <vt:lpstr>*References </vt:lpstr>
      <vt:lpstr>     Thank You</vt:lpstr>
    </vt:vector>
  </TitlesOfParts>
  <Manager/>
  <Company>mahdi alajmi</Company>
  <LinksUpToDate>false</LinksUpToDate>
  <SharedDoc>false</SharedDoc>
  <HyperlinkBase/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mahdi alajmi</dc:creator>
  <cp:keywords/>
  <dc:description/>
  <cp:lastModifiedBy>Mahdi badar Alajmi</cp:lastModifiedBy>
  <cp:revision>61</cp:revision>
  <dcterms:created xsi:type="dcterms:W3CDTF">2017-10-01T02:16:12Z</dcterms:created>
  <dcterms:modified xsi:type="dcterms:W3CDTF">2017-11-07T19:13:16Z</dcterms:modified>
  <cp:category/>
</cp:coreProperties>
</file>